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57" r:id="rId4"/>
    <p:sldId id="280" r:id="rId5"/>
    <p:sldId id="266" r:id="rId6"/>
    <p:sldId id="267" r:id="rId7"/>
    <p:sldId id="281" r:id="rId8"/>
    <p:sldId id="259" r:id="rId9"/>
    <p:sldId id="288" r:id="rId10"/>
    <p:sldId id="277" r:id="rId11"/>
    <p:sldId id="289" r:id="rId12"/>
    <p:sldId id="278" r:id="rId13"/>
    <p:sldId id="287" r:id="rId14"/>
    <p:sldId id="290" r:id="rId15"/>
    <p:sldId id="291" r:id="rId16"/>
    <p:sldId id="296" r:id="rId17"/>
    <p:sldId id="295" r:id="rId18"/>
    <p:sldId id="299" r:id="rId19"/>
    <p:sldId id="292" r:id="rId20"/>
    <p:sldId id="298" r:id="rId21"/>
    <p:sldId id="282" r:id="rId22"/>
    <p:sldId id="283" r:id="rId23"/>
    <p:sldId id="284" r:id="rId24"/>
    <p:sldId id="276" r:id="rId25"/>
    <p:sldId id="285" r:id="rId26"/>
    <p:sldId id="286" r:id="rId27"/>
    <p:sldId id="300" r:id="rId28"/>
  </p:sldIdLst>
  <p:sldSz cx="12192000" cy="6858000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游ゴシック" panose="020B0400000000000000" pitchFamily="34" charset="-128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210 맨발의청춘 L" panose="02020603020101020101" pitchFamily="18" charset="-127"/>
      <p:regular r:id="rId38"/>
    </p:embeddedFont>
    <p:embeddedFont>
      <p:font typeface="メイリオ" panose="020B0604030504040204" pitchFamily="34" charset="-128"/>
      <p:regular r:id="rId39"/>
      <p:italic r:id="rId40"/>
    </p:embeddedFont>
    <p:embeddedFont>
      <p:font typeface="Wingdings 3" panose="05040102010807070707" pitchFamily="18" charset="2"/>
      <p:regular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A440"/>
    <a:srgbClr val="B3A541"/>
    <a:srgbClr val="B1A340"/>
    <a:srgbClr val="87BBC6"/>
    <a:srgbClr val="AA7759"/>
    <a:srgbClr val="89BDC4"/>
    <a:srgbClr val="B28060"/>
    <a:srgbClr val="B1BFC3"/>
    <a:srgbClr val="6EAFC1"/>
    <a:srgbClr val="B06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884" autoAdjust="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EFB4C23F-A745-49AD-A211-844943CB62D5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D98251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87BBC6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rgbClr val="AA7759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/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/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/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/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89BDC4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rgbClr val="B28060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rgbClr val="A2D1DD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rgbClr val="89BDC4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rgbClr val="B28060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EFB4C23F-A745-49AD-A211-844943CB62D5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EFB4C23F-A745-49AD-A211-844943CB62D5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1364FA59-A932-4061-BFA5-BCA39705E117}">
      <dgm:prSet phldrT="[Text]"/>
      <dgm:spPr/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3d4" qsCatId="3D" csTypeId="urn:microsoft.com/office/officeart/2005/8/colors/colorful1#1" csCatId="colorful" phldr="1"/>
      <dgm:spPr/>
      <dgm:t>
        <a:bodyPr/>
        <a:lstStyle/>
        <a:p>
          <a:endParaRPr lang="ko-KR"/>
        </a:p>
      </dgm:t>
    </dgm:pt>
    <dgm:pt modelId="{1364FA59-A932-4061-BFA5-BCA39705E117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6CCDA87-ABDA-4536-9B50-854C52EFB85A}" type="par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4FCBD92A-793A-43CF-83C5-F869A00061D6}" type="sibTrans" cxnId="{9A7B821D-5CF3-4D1D-B856-0AF756DD51B7}">
      <dgm:prSet/>
      <dgm:spPr/>
      <dgm:t>
        <a:bodyPr/>
        <a:lstStyle/>
        <a:p>
          <a:pPr latinLnBrk="1"/>
          <a:endParaRPr lang="ko-KR" altLang="en-US"/>
        </a:p>
      </dgm:t>
    </dgm:pt>
    <dgm:pt modelId="{EFB4C23F-A745-49AD-A211-844943CB62D5}">
      <dgm:prSet phldrT="[Text]"/>
      <dgm:spPr>
        <a:solidFill>
          <a:schemeClr val="accent2"/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387D06F8-EA94-4065-A956-4F0EFFC156C5}" type="par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71A8D1F8-E7AB-4AD4-90CE-BA013D3118A1}" type="sibTrans" cxnId="{0CAE2B9D-05C2-4667-A635-21ECA4D2368C}">
      <dgm:prSet/>
      <dgm:spPr/>
      <dgm:t>
        <a:bodyPr/>
        <a:lstStyle/>
        <a:p>
          <a:pPr latinLnBrk="1"/>
          <a:endParaRPr lang="ko-KR" altLang="en-US"/>
        </a:p>
      </dgm:t>
    </dgm:pt>
    <dgm:pt modelId="{3C4F3D48-0150-45D0-B61A-AA9B77789AF2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89ED2B80-9761-4845-94F6-7FA3E260DB27}" type="par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09A78D88-0905-4156-A46A-DFBD32EA1202}" type="sibTrans" cxnId="{C27F3FA9-7E95-429A-BD17-B117268B3E33}">
      <dgm:prSet/>
      <dgm:spPr/>
      <dgm:t>
        <a:bodyPr/>
        <a:lstStyle/>
        <a:p>
          <a:pPr latinLnBrk="1"/>
          <a:endParaRPr lang="ko-KR" altLang="en-US"/>
        </a:p>
      </dgm:t>
    </dgm:pt>
    <dgm:pt modelId="{C4A9C043-F56F-4AF5-804D-5FDCB0D7A7AE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779C890B-975D-409E-B404-E82ACB4CAEF0}" type="par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C238BB14-0F95-4E5D-A3CC-80F3C6F48B90}" type="sibTrans" cxnId="{6F79C1CC-E1F9-4FD9-9310-0F524CF1B6B8}">
      <dgm:prSet/>
      <dgm:spPr/>
      <dgm:t>
        <a:bodyPr/>
        <a:lstStyle/>
        <a:p>
          <a:pPr latinLnBrk="1"/>
          <a:endParaRPr lang="ko-KR" altLang="en-US"/>
        </a:p>
      </dgm:t>
    </dgm:pt>
    <dgm:pt modelId="{DD2C2FD4-2B67-497F-9868-5A10A068B37B}">
      <dgm:prSet phldrT="[Text]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gm:t>
    </dgm:pt>
    <dgm:pt modelId="{4E3DAC35-37F6-4258-89E5-6E7A3CE66524}" type="sib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BE199B77-A417-4907-9F5B-01D1A56FBCD9}" type="parTrans" cxnId="{EC9AC7E5-5FDA-474B-BF67-95D3E79961BB}">
      <dgm:prSet/>
      <dgm:spPr/>
      <dgm:t>
        <a:bodyPr/>
        <a:lstStyle/>
        <a:p>
          <a:pPr latinLnBrk="1"/>
          <a:endParaRPr lang="ko-KR" altLang="en-U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</dgm:pt>
    <dgm:pt modelId="{643CB874-8803-424C-877D-02FB287BDCC5}" type="pres">
      <dgm:prSet presAssocID="{1364FA59-A932-4061-BFA5-BCA39705E117}" presName="parentLin" presStyleCnt="0"/>
      <dgm:spPr/>
    </dgm:pt>
    <dgm:pt modelId="{81E70B5C-F0B9-4E5F-B091-4723A869E8FF}" type="pres">
      <dgm:prSet presAssocID="{1364FA59-A932-4061-BFA5-BCA39705E117}" presName="parentLeftMargin" presStyleLbl="node1" presStyleIdx="0" presStyleCnt="5"/>
      <dgm:spPr/>
    </dgm:pt>
    <dgm:pt modelId="{9CC8F2A1-B757-4C07-8580-6BA6CB4DB665}" type="pres">
      <dgm:prSet presAssocID="{1364FA59-A932-4061-BFA5-BCA39705E1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E127657-76D2-41A5-B4CE-6E619F202D96}" type="pres">
      <dgm:prSet presAssocID="{1364FA59-A932-4061-BFA5-BCA39705E117}" presName="negativeSpace" presStyleCnt="0"/>
      <dgm:spPr/>
    </dgm:pt>
    <dgm:pt modelId="{9EDEFA4E-519B-4B22-8E97-B0779A845A07}" type="pres">
      <dgm:prSet presAssocID="{1364FA59-A932-4061-BFA5-BCA39705E117}" presName="childText" presStyleLbl="alignAcc1" presStyleIdx="0" presStyleCnt="5">
        <dgm:presLayoutVars>
          <dgm:bulletEnabled val="1"/>
        </dgm:presLayoutVars>
      </dgm:prSet>
      <dgm:spPr/>
    </dgm:pt>
    <dgm:pt modelId="{ECCC1619-27EC-461E-9C55-191AC2981679}" type="pres">
      <dgm:prSet presAssocID="{4FCBD92A-793A-43CF-83C5-F869A00061D6}" presName="spaceBetweenRectangles" presStyleCnt="0"/>
      <dgm:spPr/>
    </dgm:pt>
    <dgm:pt modelId="{F6E90BA9-D214-47A6-B6F6-937BADC3ABD3}" type="pres">
      <dgm:prSet presAssocID="{EFB4C23F-A745-49AD-A211-844943CB62D5}" presName="parentLin" presStyleCnt="0"/>
      <dgm:spPr/>
    </dgm:pt>
    <dgm:pt modelId="{AE52B1E6-3E32-4931-8FA0-A33C64378A4E}" type="pres">
      <dgm:prSet presAssocID="{EFB4C23F-A745-49AD-A211-844943CB62D5}" presName="parentLeftMargin" presStyleLbl="node1" presStyleIdx="0" presStyleCnt="5"/>
      <dgm:spPr/>
    </dgm:pt>
    <dgm:pt modelId="{B3053A94-CE0B-40F7-8F67-4824D017D637}" type="pres">
      <dgm:prSet presAssocID="{EFB4C23F-A745-49AD-A211-844943CB6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613E5D1-746A-43A0-9AC5-EFC58D002CE1}" type="pres">
      <dgm:prSet presAssocID="{EFB4C23F-A745-49AD-A211-844943CB62D5}" presName="negativeSpace" presStyleCnt="0"/>
      <dgm:spPr/>
    </dgm:pt>
    <dgm:pt modelId="{478CE876-1E95-4CA1-99B9-B8F310B813C0}" type="pres">
      <dgm:prSet presAssocID="{EFB4C23F-A745-49AD-A211-844943CB62D5}" presName="childText" presStyleLbl="alignAcc1" presStyleIdx="1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4AE271B-8DBE-427C-89E3-977968057B47}" type="pres">
      <dgm:prSet presAssocID="{71A8D1F8-E7AB-4AD4-90CE-BA013D3118A1}" presName="spaceBetweenRectangles" presStyleCnt="0"/>
      <dgm:spPr/>
    </dgm:pt>
    <dgm:pt modelId="{CFABB482-EB58-4829-82B1-0A22BFA1168F}" type="pres">
      <dgm:prSet presAssocID="{3C4F3D48-0150-45D0-B61A-AA9B77789AF2}" presName="parentLin" presStyleCnt="0"/>
      <dgm:spPr/>
    </dgm:pt>
    <dgm:pt modelId="{EB660133-AB82-46D6-ABB8-0626A6CA9DA0}" type="pres">
      <dgm:prSet presAssocID="{3C4F3D48-0150-45D0-B61A-AA9B77789AF2}" presName="parentLeftMargin" presStyleLbl="node1" presStyleIdx="1" presStyleCnt="5"/>
      <dgm:spPr/>
    </dgm:pt>
    <dgm:pt modelId="{B1302DE7-6075-46F5-A27B-AF4A150A1D81}" type="pres">
      <dgm:prSet presAssocID="{3C4F3D48-0150-45D0-B61A-AA9B77789A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9E4B3F-00DB-4122-9768-5E9DA5C5C79A}" type="pres">
      <dgm:prSet presAssocID="{3C4F3D48-0150-45D0-B61A-AA9B77789AF2}" presName="negativeSpace" presStyleCnt="0"/>
      <dgm:spPr/>
    </dgm:pt>
    <dgm:pt modelId="{5E7DDD36-9116-4509-8882-EFF9B44CCD54}" type="pres">
      <dgm:prSet presAssocID="{3C4F3D48-0150-45D0-B61A-AA9B77789AF2}" presName="childText" presStyleLbl="alignAcc1" presStyleIdx="2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18DFD842-7B7F-4F15-ACF6-09C442B7C020}" type="pres">
      <dgm:prSet presAssocID="{09A78D88-0905-4156-A46A-DFBD32EA1202}" presName="spaceBetweenRectangles" presStyleCnt="0"/>
      <dgm:spPr/>
    </dgm:pt>
    <dgm:pt modelId="{477FA78D-8596-4C6A-B33C-39EF7557D372}" type="pres">
      <dgm:prSet presAssocID="{C4A9C043-F56F-4AF5-804D-5FDCB0D7A7AE}" presName="parentLin" presStyleCnt="0"/>
      <dgm:spPr/>
    </dgm:pt>
    <dgm:pt modelId="{E5269980-1540-4957-AA77-506608123348}" type="pres">
      <dgm:prSet presAssocID="{C4A9C043-F56F-4AF5-804D-5FDCB0D7A7AE}" presName="parentLeftMargin" presStyleLbl="node1" presStyleIdx="2" presStyleCnt="5"/>
      <dgm:spPr/>
    </dgm:pt>
    <dgm:pt modelId="{1F5B43DF-E9F6-49A7-B195-CD9E22D30F46}" type="pres">
      <dgm:prSet presAssocID="{C4A9C043-F56F-4AF5-804D-5FDCB0D7A7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1BDC40-D798-4DFC-882E-FE13034E3569}" type="pres">
      <dgm:prSet presAssocID="{C4A9C043-F56F-4AF5-804D-5FDCB0D7A7AE}" presName="negativeSpace" presStyleCnt="0"/>
      <dgm:spPr/>
    </dgm:pt>
    <dgm:pt modelId="{2EAD183E-5932-4EC2-B924-D0F269F26A18}" type="pres">
      <dgm:prSet presAssocID="{C4A9C043-F56F-4AF5-804D-5FDCB0D7A7AE}" presName="childText" presStyleLbl="alignAcc1" presStyleIdx="3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  <dgm:pt modelId="{BE86AA58-FAB4-4F9E-898F-7CAE198B5CA7}" type="pres">
      <dgm:prSet presAssocID="{C238BB14-0F95-4E5D-A3CC-80F3C6F48B90}" presName="spaceBetweenRectangles" presStyleCnt="0"/>
      <dgm:spPr/>
    </dgm:pt>
    <dgm:pt modelId="{6A715EB3-86E8-4D1F-98BD-D73C37562C01}" type="pres">
      <dgm:prSet presAssocID="{DD2C2FD4-2B67-497F-9868-5A10A068B37B}" presName="parentLin" presStyleCnt="0"/>
      <dgm:spPr/>
    </dgm:pt>
    <dgm:pt modelId="{5C9B1BB6-9B2E-4A18-8E27-5EF59D973C13}" type="pres">
      <dgm:prSet presAssocID="{DD2C2FD4-2B67-497F-9868-5A10A068B37B}" presName="parentLeftMargin" presStyleLbl="node1" presStyleIdx="3" presStyleCnt="5"/>
      <dgm:spPr/>
    </dgm:pt>
    <dgm:pt modelId="{36981593-E333-4438-82E0-4C8D26509731}" type="pres">
      <dgm:prSet presAssocID="{DD2C2FD4-2B67-497F-9868-5A10A068B37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64FE627-1221-4BB5-930A-7B4199C9078E}" type="pres">
      <dgm:prSet presAssocID="{DD2C2FD4-2B67-497F-9868-5A10A068B37B}" presName="negativeSpace" presStyleCnt="0"/>
      <dgm:spPr/>
    </dgm:pt>
    <dgm:pt modelId="{586D024E-9852-44C6-BEBF-E0782D429B8E}" type="pres">
      <dgm:prSet presAssocID="{DD2C2FD4-2B67-497F-9868-5A10A068B37B}" presName="childText" presStyleLbl="alignAcc1" presStyleIdx="4" presStyleCnt="5">
        <dgm:presLayoutVars>
          <dgm:bulletEnabled val="1"/>
        </dgm:presLayoutVars>
      </dgm:prSet>
      <dgm:spPr>
        <a:solidFill>
          <a:schemeClr val="tx1">
            <a:lumMod val="85000"/>
          </a:schemeClr>
        </a:solidFill>
      </dgm:spPr>
    </dgm:pt>
  </dgm:ptLst>
  <dgm:cxnLst>
    <dgm:cxn modelId="{376CA013-CBC3-4040-8D17-4F2311C5374F}" type="presOf" srcId="{DD2C2FD4-2B67-497F-9868-5A10A068B37B}" destId="{5C9B1BB6-9B2E-4A18-8E27-5EF59D973C13}" srcOrd="0" destOrd="0" presId="urn:microsoft.com/office/officeart/2005/8/layout/list1#1"/>
    <dgm:cxn modelId="{9A7B821D-5CF3-4D1D-B856-0AF756DD51B7}" srcId="{8554BDF9-8515-4677-9942-0171F000F8EB}" destId="{1364FA59-A932-4061-BFA5-BCA39705E117}" srcOrd="0" destOrd="0" parTransId="{36CCDA87-ABDA-4536-9B50-854C52EFB85A}" sibTransId="{4FCBD92A-793A-43CF-83C5-F869A00061D6}"/>
    <dgm:cxn modelId="{24C8DD29-6941-4F76-8C6C-ED83F0246C56}" type="presOf" srcId="{C4A9C043-F56F-4AF5-804D-5FDCB0D7A7AE}" destId="{E5269980-1540-4957-AA77-506608123348}" srcOrd="0" destOrd="0" presId="urn:microsoft.com/office/officeart/2005/8/layout/list1#1"/>
    <dgm:cxn modelId="{A791C631-381D-4F9B-AAC6-D1B87AF0BBE0}" type="presOf" srcId="{1364FA59-A932-4061-BFA5-BCA39705E117}" destId="{9CC8F2A1-B757-4C07-8580-6BA6CB4DB665}" srcOrd="1" destOrd="0" presId="urn:microsoft.com/office/officeart/2005/8/layout/list1#1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0B3EB053-D2CD-4FE7-A49E-B7B9E0EDA00E}" type="presOf" srcId="{C4A9C043-F56F-4AF5-804D-5FDCB0D7A7AE}" destId="{1F5B43DF-E9F6-49A7-B195-CD9E22D30F46}" srcOrd="1" destOrd="0" presId="urn:microsoft.com/office/officeart/2005/8/layout/list1#1"/>
    <dgm:cxn modelId="{9F21E284-BB55-41CC-9B71-41F8310B43B6}" type="presOf" srcId="{3C4F3D48-0150-45D0-B61A-AA9B77789AF2}" destId="{B1302DE7-6075-46F5-A27B-AF4A150A1D81}" srcOrd="1" destOrd="0" presId="urn:microsoft.com/office/officeart/2005/8/layout/list1#1"/>
    <dgm:cxn modelId="{7C252B86-E924-4CAF-B6C7-81534373C9AA}" type="presOf" srcId="{EFB4C23F-A745-49AD-A211-844943CB62D5}" destId="{B3053A94-CE0B-40F7-8F67-4824D017D637}" srcOrd="1" destOrd="0" presId="urn:microsoft.com/office/officeart/2005/8/layout/list1#1"/>
    <dgm:cxn modelId="{0CAE2B9D-05C2-4667-A635-21ECA4D2368C}" srcId="{8554BDF9-8515-4677-9942-0171F000F8EB}" destId="{EFB4C23F-A745-49AD-A211-844943CB62D5}" srcOrd="1" destOrd="0" parTransId="{387D06F8-EA94-4065-A956-4F0EFFC156C5}" sibTransId="{71A8D1F8-E7AB-4AD4-90CE-BA013D3118A1}"/>
    <dgm:cxn modelId="{C27F3FA9-7E95-429A-BD17-B117268B3E33}" srcId="{8554BDF9-8515-4677-9942-0171F000F8EB}" destId="{3C4F3D48-0150-45D0-B61A-AA9B77789AF2}" srcOrd="2" destOrd="0" parTransId="{89ED2B80-9761-4845-94F6-7FA3E260DB27}" sibTransId="{09A78D88-0905-4156-A46A-DFBD32EA1202}"/>
    <dgm:cxn modelId="{303994C3-E744-4ADD-BF04-04C7EC9B5077}" type="presOf" srcId="{DD2C2FD4-2B67-497F-9868-5A10A068B37B}" destId="{36981593-E333-4438-82E0-4C8D26509731}" srcOrd="1" destOrd="0" presId="urn:microsoft.com/office/officeart/2005/8/layout/list1#1"/>
    <dgm:cxn modelId="{6F79C1CC-E1F9-4FD9-9310-0F524CF1B6B8}" srcId="{8554BDF9-8515-4677-9942-0171F000F8EB}" destId="{C4A9C043-F56F-4AF5-804D-5FDCB0D7A7AE}" srcOrd="3" destOrd="0" parTransId="{779C890B-975D-409E-B404-E82ACB4CAEF0}" sibTransId="{C238BB14-0F95-4E5D-A3CC-80F3C6F48B90}"/>
    <dgm:cxn modelId="{9DEB6BE1-E3C4-4A73-9112-FB5F5CC2AF62}" type="presOf" srcId="{3C4F3D48-0150-45D0-B61A-AA9B77789AF2}" destId="{EB660133-AB82-46D6-ABB8-0626A6CA9DA0}" srcOrd="0" destOrd="0" presId="urn:microsoft.com/office/officeart/2005/8/layout/list1#1"/>
    <dgm:cxn modelId="{CA41C8E4-2523-4421-8990-D72918CD4761}" type="presOf" srcId="{EFB4C23F-A745-49AD-A211-844943CB62D5}" destId="{AE52B1E6-3E32-4931-8FA0-A33C64378A4E}" srcOrd="0" destOrd="0" presId="urn:microsoft.com/office/officeart/2005/8/layout/list1#1"/>
    <dgm:cxn modelId="{EC9AC7E5-5FDA-474B-BF67-95D3E79961BB}" srcId="{8554BDF9-8515-4677-9942-0171F000F8EB}" destId="{DD2C2FD4-2B67-497F-9868-5A10A068B37B}" srcOrd="4" destOrd="0" parTransId="{BE199B77-A417-4907-9F5B-01D1A56FBCD9}" sibTransId="{4E3DAC35-37F6-4258-89E5-6E7A3CE66524}"/>
    <dgm:cxn modelId="{BDA4C3FF-2BC4-44AD-A407-DA5E938CB8DE}" type="presOf" srcId="{1364FA59-A932-4061-BFA5-BCA39705E117}" destId="{81E70B5C-F0B9-4E5F-B091-4723A869E8FF}" srcOrd="0" destOrd="0" presId="urn:microsoft.com/office/officeart/2005/8/layout/list1#1"/>
    <dgm:cxn modelId="{73AE8BE5-D20F-4B22-ABFA-A90A75D56B0D}" type="presParOf" srcId="{9D58511D-D18C-46E6-ADFB-6CDE1389D37F}" destId="{643CB874-8803-424C-877D-02FB287BDCC5}" srcOrd="0" destOrd="0" presId="urn:microsoft.com/office/officeart/2005/8/layout/list1#1"/>
    <dgm:cxn modelId="{A3C4BA46-9B9D-40EA-A6F2-58695F683715}" type="presParOf" srcId="{643CB874-8803-424C-877D-02FB287BDCC5}" destId="{81E70B5C-F0B9-4E5F-B091-4723A869E8FF}" srcOrd="0" destOrd="0" presId="urn:microsoft.com/office/officeart/2005/8/layout/list1#1"/>
    <dgm:cxn modelId="{DA8C069C-6A7B-40DD-A9C4-A9B6FAA285A9}" type="presParOf" srcId="{643CB874-8803-424C-877D-02FB287BDCC5}" destId="{9CC8F2A1-B757-4C07-8580-6BA6CB4DB665}" srcOrd="1" destOrd="0" presId="urn:microsoft.com/office/officeart/2005/8/layout/list1#1"/>
    <dgm:cxn modelId="{C4EAB2ED-270B-41C3-99EC-CADA7E5AC735}" type="presParOf" srcId="{9D58511D-D18C-46E6-ADFB-6CDE1389D37F}" destId="{DE127657-76D2-41A5-B4CE-6E619F202D96}" srcOrd="1" destOrd="0" presId="urn:microsoft.com/office/officeart/2005/8/layout/list1#1"/>
    <dgm:cxn modelId="{9E2E88CF-7868-478C-B873-8F28871A0BBD}" type="presParOf" srcId="{9D58511D-D18C-46E6-ADFB-6CDE1389D37F}" destId="{9EDEFA4E-519B-4B22-8E97-B0779A845A07}" srcOrd="2" destOrd="0" presId="urn:microsoft.com/office/officeart/2005/8/layout/list1#1"/>
    <dgm:cxn modelId="{1FD177A4-5B98-4CE6-AB42-EA2BEE737D24}" type="presParOf" srcId="{9D58511D-D18C-46E6-ADFB-6CDE1389D37F}" destId="{ECCC1619-27EC-461E-9C55-191AC2981679}" srcOrd="3" destOrd="0" presId="urn:microsoft.com/office/officeart/2005/8/layout/list1#1"/>
    <dgm:cxn modelId="{2EEBC85F-2822-4D75-93D3-4E85438B2DC1}" type="presParOf" srcId="{9D58511D-D18C-46E6-ADFB-6CDE1389D37F}" destId="{F6E90BA9-D214-47A6-B6F6-937BADC3ABD3}" srcOrd="4" destOrd="0" presId="urn:microsoft.com/office/officeart/2005/8/layout/list1#1"/>
    <dgm:cxn modelId="{41EDA248-D374-410D-8A0E-F4437307725A}" type="presParOf" srcId="{F6E90BA9-D214-47A6-B6F6-937BADC3ABD3}" destId="{AE52B1E6-3E32-4931-8FA0-A33C64378A4E}" srcOrd="0" destOrd="0" presId="urn:microsoft.com/office/officeart/2005/8/layout/list1#1"/>
    <dgm:cxn modelId="{405E99D6-0D90-4AD7-AE63-9DE54AAD5878}" type="presParOf" srcId="{F6E90BA9-D214-47A6-B6F6-937BADC3ABD3}" destId="{B3053A94-CE0B-40F7-8F67-4824D017D637}" srcOrd="1" destOrd="0" presId="urn:microsoft.com/office/officeart/2005/8/layout/list1#1"/>
    <dgm:cxn modelId="{EC4B303D-DEEB-42F8-8F5A-75C0A19AB6E6}" type="presParOf" srcId="{9D58511D-D18C-46E6-ADFB-6CDE1389D37F}" destId="{2613E5D1-746A-43A0-9AC5-EFC58D002CE1}" srcOrd="5" destOrd="0" presId="urn:microsoft.com/office/officeart/2005/8/layout/list1#1"/>
    <dgm:cxn modelId="{729B6BED-1D4C-4F3C-A73E-F968A1830667}" type="presParOf" srcId="{9D58511D-D18C-46E6-ADFB-6CDE1389D37F}" destId="{478CE876-1E95-4CA1-99B9-B8F310B813C0}" srcOrd="6" destOrd="0" presId="urn:microsoft.com/office/officeart/2005/8/layout/list1#1"/>
    <dgm:cxn modelId="{188B1E9A-D3A8-475F-BE4B-FE274FFC81FF}" type="presParOf" srcId="{9D58511D-D18C-46E6-ADFB-6CDE1389D37F}" destId="{14AE271B-8DBE-427C-89E3-977968057B47}" srcOrd="7" destOrd="0" presId="urn:microsoft.com/office/officeart/2005/8/layout/list1#1"/>
    <dgm:cxn modelId="{56BC8F98-05B0-4A29-8D12-DCDDAD36A036}" type="presParOf" srcId="{9D58511D-D18C-46E6-ADFB-6CDE1389D37F}" destId="{CFABB482-EB58-4829-82B1-0A22BFA1168F}" srcOrd="8" destOrd="0" presId="urn:microsoft.com/office/officeart/2005/8/layout/list1#1"/>
    <dgm:cxn modelId="{03ACE137-C8FF-4DCD-B628-E48BE90BD49E}" type="presParOf" srcId="{CFABB482-EB58-4829-82B1-0A22BFA1168F}" destId="{EB660133-AB82-46D6-ABB8-0626A6CA9DA0}" srcOrd="0" destOrd="0" presId="urn:microsoft.com/office/officeart/2005/8/layout/list1#1"/>
    <dgm:cxn modelId="{69C89C25-3EA6-40DB-9F4C-F7E115320D4C}" type="presParOf" srcId="{CFABB482-EB58-4829-82B1-0A22BFA1168F}" destId="{B1302DE7-6075-46F5-A27B-AF4A150A1D81}" srcOrd="1" destOrd="0" presId="urn:microsoft.com/office/officeart/2005/8/layout/list1#1"/>
    <dgm:cxn modelId="{1CC67AA0-5EC9-4692-9230-7608807C017E}" type="presParOf" srcId="{9D58511D-D18C-46E6-ADFB-6CDE1389D37F}" destId="{9F9E4B3F-00DB-4122-9768-5E9DA5C5C79A}" srcOrd="9" destOrd="0" presId="urn:microsoft.com/office/officeart/2005/8/layout/list1#1"/>
    <dgm:cxn modelId="{1A961440-8697-4E6A-B496-7EA481EA965B}" type="presParOf" srcId="{9D58511D-D18C-46E6-ADFB-6CDE1389D37F}" destId="{5E7DDD36-9116-4509-8882-EFF9B44CCD54}" srcOrd="10" destOrd="0" presId="urn:microsoft.com/office/officeart/2005/8/layout/list1#1"/>
    <dgm:cxn modelId="{E7CD89B6-7C7B-40C6-91DB-DE2379DAADB8}" type="presParOf" srcId="{9D58511D-D18C-46E6-ADFB-6CDE1389D37F}" destId="{18DFD842-7B7F-4F15-ACF6-09C442B7C020}" srcOrd="11" destOrd="0" presId="urn:microsoft.com/office/officeart/2005/8/layout/list1#1"/>
    <dgm:cxn modelId="{9ABABB9D-9FE9-4C37-ABFD-89F95F0E380D}" type="presParOf" srcId="{9D58511D-D18C-46E6-ADFB-6CDE1389D37F}" destId="{477FA78D-8596-4C6A-B33C-39EF7557D372}" srcOrd="12" destOrd="0" presId="urn:microsoft.com/office/officeart/2005/8/layout/list1#1"/>
    <dgm:cxn modelId="{F5AA4DD2-24F9-41AA-AE72-9C49E937E3B5}" type="presParOf" srcId="{477FA78D-8596-4C6A-B33C-39EF7557D372}" destId="{E5269980-1540-4957-AA77-506608123348}" srcOrd="0" destOrd="0" presId="urn:microsoft.com/office/officeart/2005/8/layout/list1#1"/>
    <dgm:cxn modelId="{A3337C52-D51D-4DBC-8774-38535DC8D5BE}" type="presParOf" srcId="{477FA78D-8596-4C6A-B33C-39EF7557D372}" destId="{1F5B43DF-E9F6-49A7-B195-CD9E22D30F46}" srcOrd="1" destOrd="0" presId="urn:microsoft.com/office/officeart/2005/8/layout/list1#1"/>
    <dgm:cxn modelId="{224437D6-7B74-4E9D-8770-CCD472C99DDE}" type="presParOf" srcId="{9D58511D-D18C-46E6-ADFB-6CDE1389D37F}" destId="{311BDC40-D798-4DFC-882E-FE13034E3569}" srcOrd="13" destOrd="0" presId="urn:microsoft.com/office/officeart/2005/8/layout/list1#1"/>
    <dgm:cxn modelId="{9779CA15-F97F-4599-B25A-58FB4A537116}" type="presParOf" srcId="{9D58511D-D18C-46E6-ADFB-6CDE1389D37F}" destId="{2EAD183E-5932-4EC2-B924-D0F269F26A18}" srcOrd="14" destOrd="0" presId="urn:microsoft.com/office/officeart/2005/8/layout/list1#1"/>
    <dgm:cxn modelId="{EF89E391-E0F6-4C11-942B-E2A9B53D7466}" type="presParOf" srcId="{9D58511D-D18C-46E6-ADFB-6CDE1389D37F}" destId="{BE86AA58-FAB4-4F9E-898F-7CAE198B5CA7}" srcOrd="15" destOrd="0" presId="urn:microsoft.com/office/officeart/2005/8/layout/list1#1"/>
    <dgm:cxn modelId="{017A0844-DC36-48B9-9DD3-2D27C0CB1504}" type="presParOf" srcId="{9D58511D-D18C-46E6-ADFB-6CDE1389D37F}" destId="{6A715EB3-86E8-4D1F-98BD-D73C37562C01}" srcOrd="16" destOrd="0" presId="urn:microsoft.com/office/officeart/2005/8/layout/list1#1"/>
    <dgm:cxn modelId="{E178378E-7EDD-4C7F-8D03-5636D360B086}" type="presParOf" srcId="{6A715EB3-86E8-4D1F-98BD-D73C37562C01}" destId="{5C9B1BB6-9B2E-4A18-8E27-5EF59D973C13}" srcOrd="0" destOrd="0" presId="urn:microsoft.com/office/officeart/2005/8/layout/list1#1"/>
    <dgm:cxn modelId="{872360B2-6E56-4D78-AF72-39A78905D995}" type="presParOf" srcId="{6A715EB3-86E8-4D1F-98BD-D73C37562C01}" destId="{36981593-E333-4438-82E0-4C8D26509731}" srcOrd="1" destOrd="0" presId="urn:microsoft.com/office/officeart/2005/8/layout/list1#1"/>
    <dgm:cxn modelId="{7BEB5C33-8991-439F-A748-4714552F42B8}" type="presParOf" srcId="{9D58511D-D18C-46E6-ADFB-6CDE1389D37F}" destId="{D64FE627-1221-4BB5-930A-7B4199C9078E}" srcOrd="17" destOrd="0" presId="urn:microsoft.com/office/officeart/2005/8/layout/list1#1"/>
    <dgm:cxn modelId="{B5CAFD38-3EC2-4936-937E-C4DED2001472}" type="presParOf" srcId="{9D58511D-D18C-46E6-ADFB-6CDE1389D37F}" destId="{586D024E-9852-44C6-BEBF-E0782D429B8E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D9825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87BBC6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rgbClr val="AA7759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3441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220980" y="48981"/>
          <a:ext cx="309372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77802"/>
        <a:ext cx="3036078" cy="532758"/>
      </dsp:txXfrm>
    </dsp:sp>
    <dsp:sp modelId="{478CE876-1E95-4CA1-99B9-B8F310B813C0}">
      <dsp:nvSpPr>
        <dsp:cNvPr id="0" name=""/>
        <dsp:cNvSpPr/>
      </dsp:nvSpPr>
      <dsp:spPr>
        <a:xfrm>
          <a:off x="0" y="12513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220980" y="956181"/>
          <a:ext cx="309372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985002"/>
        <a:ext cx="3036078" cy="532758"/>
      </dsp:txXfrm>
    </dsp:sp>
    <dsp:sp modelId="{5E7DDD36-9116-4509-8882-EFF9B44CCD54}">
      <dsp:nvSpPr>
        <dsp:cNvPr id="0" name=""/>
        <dsp:cNvSpPr/>
      </dsp:nvSpPr>
      <dsp:spPr>
        <a:xfrm>
          <a:off x="0" y="21585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220980" y="1863381"/>
          <a:ext cx="309372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1892202"/>
        <a:ext cx="3036078" cy="532758"/>
      </dsp:txXfrm>
    </dsp:sp>
    <dsp:sp modelId="{2EAD183E-5932-4EC2-B924-D0F269F26A18}">
      <dsp:nvSpPr>
        <dsp:cNvPr id="0" name=""/>
        <dsp:cNvSpPr/>
      </dsp:nvSpPr>
      <dsp:spPr>
        <a:xfrm>
          <a:off x="0" y="30657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220980" y="2770581"/>
          <a:ext cx="309372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2799402"/>
        <a:ext cx="3036078" cy="532758"/>
      </dsp:txXfrm>
    </dsp:sp>
    <dsp:sp modelId="{586D024E-9852-44C6-BEBF-E0782D429B8E}">
      <dsp:nvSpPr>
        <dsp:cNvPr id="0" name=""/>
        <dsp:cNvSpPr/>
      </dsp:nvSpPr>
      <dsp:spPr>
        <a:xfrm>
          <a:off x="0" y="3972981"/>
          <a:ext cx="441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220980" y="3677781"/>
          <a:ext cx="309372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20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249801" y="3706602"/>
        <a:ext cx="3036078" cy="53275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89BDC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rgbClr val="B2806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rgbClr val="A2D1D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rgbClr val="89BDC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rgbClr val="B2806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</a:p>
      </dsp:txBody>
      <dsp:txXfrm>
        <a:off x="130521" y="1707871"/>
        <a:ext cx="1619790" cy="239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EFA4E-519B-4B22-8E97-B0779A845A07}">
      <dsp:nvSpPr>
        <dsp:cNvPr id="0" name=""/>
        <dsp:cNvSpPr/>
      </dsp:nvSpPr>
      <dsp:spPr>
        <a:xfrm>
          <a:off x="0" y="194781"/>
          <a:ext cx="23510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8F2A1-B757-4C07-8580-6BA6CB4DB665}">
      <dsp:nvSpPr>
        <dsp:cNvPr id="0" name=""/>
        <dsp:cNvSpPr/>
      </dsp:nvSpPr>
      <dsp:spPr>
        <a:xfrm>
          <a:off x="117552" y="61941"/>
          <a:ext cx="1645728" cy="26568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기획 컨셉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74910"/>
        <a:ext cx="1619790" cy="239742"/>
      </dsp:txXfrm>
    </dsp:sp>
    <dsp:sp modelId="{478CE876-1E95-4CA1-99B9-B8F310B813C0}">
      <dsp:nvSpPr>
        <dsp:cNvPr id="0" name=""/>
        <dsp:cNvSpPr/>
      </dsp:nvSpPr>
      <dsp:spPr>
        <a:xfrm>
          <a:off x="0" y="603021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53A94-CE0B-40F7-8F67-4824D017D637}">
      <dsp:nvSpPr>
        <dsp:cNvPr id="0" name=""/>
        <dsp:cNvSpPr/>
      </dsp:nvSpPr>
      <dsp:spPr>
        <a:xfrm>
          <a:off x="117552" y="470181"/>
          <a:ext cx="1645728" cy="26568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게임 소개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483150"/>
        <a:ext cx="1619790" cy="239742"/>
      </dsp:txXfrm>
    </dsp:sp>
    <dsp:sp modelId="{5E7DDD36-9116-4509-8882-EFF9B44CCD54}">
      <dsp:nvSpPr>
        <dsp:cNvPr id="0" name=""/>
        <dsp:cNvSpPr/>
      </dsp:nvSpPr>
      <dsp:spPr>
        <a:xfrm>
          <a:off x="0" y="101126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02DE7-6075-46F5-A27B-AF4A150A1D81}">
      <dsp:nvSpPr>
        <dsp:cNvPr id="0" name=""/>
        <dsp:cNvSpPr/>
      </dsp:nvSpPr>
      <dsp:spPr>
        <a:xfrm>
          <a:off x="117552" y="87842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코멘트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891391"/>
        <a:ext cx="1619790" cy="239742"/>
      </dsp:txXfrm>
    </dsp:sp>
    <dsp:sp modelId="{2EAD183E-5932-4EC2-B924-D0F269F26A18}">
      <dsp:nvSpPr>
        <dsp:cNvPr id="0" name=""/>
        <dsp:cNvSpPr/>
      </dsp:nvSpPr>
      <dsp:spPr>
        <a:xfrm>
          <a:off x="0" y="141950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B43DF-E9F6-49A7-B195-CD9E22D30F46}">
      <dsp:nvSpPr>
        <dsp:cNvPr id="0" name=""/>
        <dsp:cNvSpPr/>
      </dsp:nvSpPr>
      <dsp:spPr>
        <a:xfrm>
          <a:off x="117552" y="1286661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기말 계획서 제작 계획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299630"/>
        <a:ext cx="1619790" cy="239742"/>
      </dsp:txXfrm>
    </dsp:sp>
    <dsp:sp modelId="{586D024E-9852-44C6-BEBF-E0782D429B8E}">
      <dsp:nvSpPr>
        <dsp:cNvPr id="0" name=""/>
        <dsp:cNvSpPr/>
      </dsp:nvSpPr>
      <dsp:spPr>
        <a:xfrm>
          <a:off x="0" y="1827742"/>
          <a:ext cx="2351040" cy="226800"/>
        </a:xfrm>
        <a:prstGeom prst="rect">
          <a:avLst/>
        </a:prstGeom>
        <a:solidFill>
          <a:schemeClr val="tx1">
            <a:lumMod val="8500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1593-E333-4438-82E0-4C8D26509731}">
      <dsp:nvSpPr>
        <dsp:cNvPr id="0" name=""/>
        <dsp:cNvSpPr/>
      </dsp:nvSpPr>
      <dsp:spPr>
        <a:xfrm>
          <a:off x="117552" y="1694902"/>
          <a:ext cx="1645728" cy="265680"/>
        </a:xfrm>
        <a:prstGeom prst="roundRect">
          <a:avLst/>
        </a:prstGeom>
        <a:solidFill>
          <a:schemeClr val="tx1">
            <a:lumMod val="8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05" tIns="0" rIns="6220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latin typeface="210 맨발의청춘 L" panose="02020603020101020101" pitchFamily="18" charset="-127"/>
              <a:ea typeface="210 맨발의청춘 L" panose="02020603020101020101" pitchFamily="18" charset="-127"/>
            </a:rPr>
            <a:t>참고 문헌</a:t>
          </a:r>
          <a:endParaRPr lang="ko-KR" sz="900" kern="1200" dirty="0">
            <a:latin typeface="210 맨발의청춘 L" panose="02020603020101020101" pitchFamily="18" charset="-127"/>
            <a:ea typeface="210 맨발의청춘 L" panose="02020603020101020101" pitchFamily="18" charset="-127"/>
          </a:endParaRPr>
        </a:p>
      </dsp:txBody>
      <dsp:txXfrm>
        <a:off x="130521" y="1707871"/>
        <a:ext cx="1619790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47250-9BDE-4B72-A092-25795F93A29D}" type="datetimeFigureOut">
              <a:rPr lang="ko-KR" altLang="en-US" smtClean="0"/>
              <a:t>2017-11-05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9B27A-C146-4A97-A322-580AC41FAC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1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spnucollegetown.wikia.com/wiki/ESPNU_College_Town_Wiki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D%8C%8C%EC%9D%BC:external/www.seehint.com/cavemen-fire.p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http://katherinebird.com/expansion-and-contraction/</a:t>
            </a:r>
          </a:p>
          <a:p>
            <a:r>
              <a:rPr lang="en-US" altLang="ko-KR" dirty="0"/>
              <a:t>Expansion and Contraction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5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http://theclashofclansgame.blogspot.kr/2015/11/clash-of-clans-defensive-buildings.html</a:t>
            </a:r>
          </a:p>
          <a:p>
            <a:r>
              <a:rPr lang="en-US" altLang="ko-KR" dirty="0"/>
              <a:t>Clash of clans </a:t>
            </a:r>
            <a:r>
              <a:rPr lang="en-US" altLang="ko-KR" dirty="0" err="1"/>
              <a:t>defence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92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http://espnucollegetown.wikia.com/wiki/Art</a:t>
            </a:r>
          </a:p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ESPNU College Town Wiki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448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https://www.gamepur.com/guide/23849-pokemon-go-how-get-unique-pokestop-bonus100xp.html</a:t>
            </a:r>
          </a:p>
          <a:p>
            <a:r>
              <a:rPr lang="en-US" altLang="ko-KR" dirty="0" err="1"/>
              <a:t>pokestop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61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http://m.inven.co.kr/board/powerbbs.php?come_idx=4222&amp;l=362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신규유저를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모두의마블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76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https://www.androidheadlines.com/2016/11/top-10-best-superhero-games-for-android-november-2016.html</a:t>
            </a:r>
          </a:p>
          <a:p>
            <a:r>
              <a:rPr lang="en-US" altLang="ko-KR" dirty="0"/>
              <a:t>DC Legends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391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https://www.youtube.com/watch?v=hu560E4Wttw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덴마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네이버웹툰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모바일게임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19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5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https://www.youtube.com/watch?v=dfrBjj3KWSU </a:t>
            </a:r>
          </a:p>
          <a:p>
            <a:r>
              <a:rPr lang="en-US" altLang="ko-KR" dirty="0" err="1"/>
              <a:t>Ar</a:t>
            </a:r>
            <a:r>
              <a:rPr lang="en-US" altLang="ko-KR" dirty="0"/>
              <a:t> kit </a:t>
            </a:r>
            <a:r>
              <a:rPr lang="ko-KR" altLang="en-US" dirty="0"/>
              <a:t>설명서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7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http://pokemongobase.com/pokemon-gos-specifications-and-hardware-requirements/#efbl_popup</a:t>
            </a:r>
          </a:p>
          <a:p>
            <a:r>
              <a:rPr lang="en-US" altLang="ko-KR" dirty="0" err="1"/>
              <a:t>pokemon</a:t>
            </a:r>
            <a:r>
              <a:rPr lang="en-US" altLang="ko-KR" dirty="0"/>
              <a:t> go specification</a:t>
            </a:r>
          </a:p>
          <a:p>
            <a:endParaRPr lang="en-US" altLang="ko-KR" dirty="0"/>
          </a:p>
          <a:p>
            <a:r>
              <a:rPr lang="ko-KR" altLang="en-US" dirty="0"/>
              <a:t>포켓몬 고의 최소요구사양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0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https://www.quora.com/If-we-dont-take-care-of-nature-how-long-will-the-Earth-last</a:t>
            </a:r>
          </a:p>
          <a:p>
            <a:r>
              <a:rPr lang="en-US" altLang="ko-KR" dirty="0"/>
              <a:t>nature earth</a:t>
            </a:r>
          </a:p>
          <a:p>
            <a:r>
              <a:rPr lang="en-US" altLang="ko-KR" dirty="0"/>
              <a:t>https://www.youtube.com/watch?v=j1b84sFTXwc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Dandy ep. 9 - Plants are living things, too, baby review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20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2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https://www.youtube.com/watch?v=sKXRDzAiDLQ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Hatsune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初音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ミクさん、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空色町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お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013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https://www.youtube.com/watch?v=Nwnuw5s480M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Unity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611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5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external/www.seehint.com/cavemen-fire.png</a:t>
            </a:r>
            <a:br>
              <a:rPr lang="en-US" altLang="ko-KR" dirty="0"/>
            </a:br>
            <a:r>
              <a:rPr lang="en-US" altLang="ko-KR" dirty="0"/>
              <a:t>caveman fire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9B27A-C146-4A97-A322-580AC41FAC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1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C133-C48B-4FFA-8314-E3ADE6EBAB10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5E9B8-8570-4D51-A0AB-02499D9DA1F6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FB57-90BE-4EBB-8BE9-AC2E510E035A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D3E2-7AC8-4A9A-9451-2FC4B10DB26A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4C9AA-6D2A-4B57-821E-028DBDD455F6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61CD3-58E2-4C41-B466-9D37F403D87A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1B9-6C86-451E-8766-04BAB65DAE74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337C0-B494-4814-8FDA-6C5C3CF9466B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4D3F-8696-4B2D-95E1-F6CCE1AB981C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1CAAB42D-CADE-49D7-B336-F09CB2BD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4946-D1CB-424C-96A2-EF035FDD38D2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03BACF21-777F-4DB4-ABCF-B002B333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2BF9750-19D2-4D13-993B-29BB503F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1A8FBCFB-FC71-4FF9-BFC1-9D0D886B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927E7-68CB-4D91-B8DF-CCF7BFC9B3D3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97B1-DA1C-41E6-9807-CD948A6E9BC4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D2000-48CA-4630-A5F2-AEF1996E2363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2379-1EB3-42F8-A780-6EE39FCC173F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8277-E313-47BF-BEF4-E15EE23A2444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36DB-B19F-49CB-B58B-C6B81DA53CA4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1952-825E-4A71-B880-A5F7322132BC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A54446-CBF3-4F41-8F42-65B6483E5A7B}" type="datetime1">
              <a:rPr lang="en-US" altLang="ko-KR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B0905-53E8-4787-BB99-263822B0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203" y="3899500"/>
            <a:ext cx="5624744" cy="1984305"/>
          </a:xfrm>
        </p:spPr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제안서</a:t>
            </a:r>
            <a:b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dirty="0" err="1">
                <a:solidFill>
                  <a:schemeClr val="accent6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Galasea</a:t>
            </a:r>
            <a:b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173A23-41DD-466A-96A2-7505CF688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47112"/>
              </p:ext>
            </p:extLst>
          </p:nvPr>
        </p:nvGraphicFramePr>
        <p:xfrm>
          <a:off x="413133" y="295729"/>
          <a:ext cx="9639715" cy="1224136"/>
        </p:xfrm>
        <a:graphic>
          <a:graphicData uri="http://schemas.openxmlformats.org/drawingml/2006/table">
            <a:tbl>
              <a:tblPr/>
              <a:tblGrid>
                <a:gridCol w="649807">
                  <a:extLst>
                    <a:ext uri="{9D8B030D-6E8A-4147-A177-3AD203B41FA5}">
                      <a16:colId xmlns:a16="http://schemas.microsoft.com/office/drawing/2014/main" val="385045284"/>
                    </a:ext>
                  </a:extLst>
                </a:gridCol>
                <a:gridCol w="998007">
                  <a:extLst>
                    <a:ext uri="{9D8B030D-6E8A-4147-A177-3AD203B41FA5}">
                      <a16:colId xmlns:a16="http://schemas.microsoft.com/office/drawing/2014/main" val="4251991185"/>
                    </a:ext>
                  </a:extLst>
                </a:gridCol>
                <a:gridCol w="1792767">
                  <a:extLst>
                    <a:ext uri="{9D8B030D-6E8A-4147-A177-3AD203B41FA5}">
                      <a16:colId xmlns:a16="http://schemas.microsoft.com/office/drawing/2014/main" val="824487020"/>
                    </a:ext>
                  </a:extLst>
                </a:gridCol>
                <a:gridCol w="1173299">
                  <a:extLst>
                    <a:ext uri="{9D8B030D-6E8A-4147-A177-3AD203B41FA5}">
                      <a16:colId xmlns:a16="http://schemas.microsoft.com/office/drawing/2014/main" val="1944459265"/>
                    </a:ext>
                  </a:extLst>
                </a:gridCol>
                <a:gridCol w="1565423">
                  <a:extLst>
                    <a:ext uri="{9D8B030D-6E8A-4147-A177-3AD203B41FA5}">
                      <a16:colId xmlns:a16="http://schemas.microsoft.com/office/drawing/2014/main" val="2208841381"/>
                    </a:ext>
                  </a:extLst>
                </a:gridCol>
                <a:gridCol w="1071079">
                  <a:extLst>
                    <a:ext uri="{9D8B030D-6E8A-4147-A177-3AD203B41FA5}">
                      <a16:colId xmlns:a16="http://schemas.microsoft.com/office/drawing/2014/main" val="1968275132"/>
                    </a:ext>
                  </a:extLst>
                </a:gridCol>
                <a:gridCol w="2389333">
                  <a:extLst>
                    <a:ext uri="{9D8B030D-6E8A-4147-A177-3AD203B41FA5}">
                      <a16:colId xmlns:a16="http://schemas.microsoft.com/office/drawing/2014/main" val="2444480438"/>
                    </a:ext>
                  </a:extLst>
                </a:gridCol>
              </a:tblGrid>
              <a:tr h="432926">
                <a:tc rowSpan="2"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sz="2400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출번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분반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학번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이름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과제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제출일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연락처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2612"/>
                  </a:ext>
                </a:extLst>
              </a:tr>
              <a:tr h="791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b="1" i="0" dirty="0">
                          <a:solidFill>
                            <a:srgbClr val="0070C0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11</a:t>
                      </a:r>
                      <a:endParaRPr lang="en-US" i="0" dirty="0"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2015184039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박 병근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중간</a:t>
                      </a:r>
                      <a:r>
                        <a:rPr lang="en-US" altLang="ko-KR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_</a:t>
                      </a:r>
                      <a:r>
                        <a:rPr lang="ko-KR" alt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제안서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b="1" i="0" dirty="0">
                          <a:solidFill>
                            <a:srgbClr val="0070C0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171023</a:t>
                      </a:r>
                      <a:endParaRPr lang="en-US" i="0" dirty="0">
                        <a:effectLst/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i="0" dirty="0"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010-3949-6102</a:t>
                      </a:r>
                    </a:p>
                  </a:txBody>
                  <a:tcPr marL="68580" marR="68580" marT="28575" marB="285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78127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14877-233B-4662-B93B-D0CDBCC6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6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55151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모바일활용도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높은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기반으로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VR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제약되는 움직임의 한계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벗어난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스마트폰만의 특화된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활용한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증강현실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(AR)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만들어보고 싶다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스마트폰을 움직이면서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카메라의 움직임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함께 게임 화면의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조이스틱과 화면터치를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이용하며 게임을 플레이 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1" y="1623499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 의도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AD51110C-4022-442E-8904-AA5D144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60DBE-6DBE-4D32-B2CE-78C74CB43CBD}"/>
              </a:ext>
            </a:extLst>
          </p:cNvPr>
          <p:cNvSpPr txBox="1"/>
          <p:nvPr/>
        </p:nvSpPr>
        <p:spPr>
          <a:xfrm>
            <a:off x="1103310" y="3741272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</a:t>
            </a: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8509CB07-E943-4F36-A688-015638EEE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718239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598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후방 카메라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화면에 보이는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조이스틱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활용한 게임 플레이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조작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B1BD2E9-54A5-434F-8013-CF1D34DCD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293" y="1365957"/>
            <a:ext cx="2639646" cy="4784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345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VR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움직임에 대한 제약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만의 새로운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UI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조작방법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통하여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제약을 벗어난다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조작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B1BD2E9-54A5-434F-8013-CF1D34DCD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638" y="1706632"/>
            <a:ext cx="2359970" cy="42479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555B04B-366E-44FD-9EF6-0847E49DD067}"/>
              </a:ext>
            </a:extLst>
          </p:cNvPr>
          <p:cNvSpPr/>
          <p:nvPr/>
        </p:nvSpPr>
        <p:spPr>
          <a:xfrm rot="5400000">
            <a:off x="3223314" y="3810280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2568FCA5-3C74-4512-A3A6-468F264B11CE}"/>
              </a:ext>
            </a:extLst>
          </p:cNvPr>
          <p:cNvSpPr/>
          <p:nvPr/>
        </p:nvSpPr>
        <p:spPr>
          <a:xfrm>
            <a:off x="1472479" y="4714292"/>
            <a:ext cx="4303776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VR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처럼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유저가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게임안에 자신이 존재하는 느낌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부여 함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08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유저들과 함께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재해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타 집단으로부터 지켜내면서 성장시킨다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재앙으로부터 자신의 부족을 보호한다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자신의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부족을 더 나은 문명으로 발전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시킨다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같은 행성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지역안에 존재하는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부족과의 관계</a:t>
            </a: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탐험으로 얻을 수 있는 부가요소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10745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목표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2A76D94-306F-4A8B-9423-0F5AB7369635}"/>
              </a:ext>
            </a:extLst>
          </p:cNvPr>
          <p:cNvSpPr txBox="1"/>
          <p:nvPr/>
        </p:nvSpPr>
        <p:spPr>
          <a:xfrm>
            <a:off x="1103311" y="2215026"/>
            <a:ext cx="1107453" cy="369332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인류 성장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CC40F-6BC4-446C-9857-4CD6A3C27806}"/>
              </a:ext>
            </a:extLst>
          </p:cNvPr>
          <p:cNvSpPr txBox="1"/>
          <p:nvPr/>
        </p:nvSpPr>
        <p:spPr>
          <a:xfrm>
            <a:off x="1103310" y="3851860"/>
            <a:ext cx="1107454" cy="369332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컨셉</a:t>
            </a:r>
          </a:p>
        </p:txBody>
      </p:sp>
    </p:spTree>
    <p:extLst>
      <p:ext uri="{BB962C8B-B14F-4D97-AF65-F5344CB8AC3E}">
        <p14:creationId xmlns:p14="http://schemas.microsoft.com/office/powerpoint/2010/main" val="318451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게임의 시작은 베이스캠프를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지정하는 것으로 시작한다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베이스캠프는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 정비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휴식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생산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다양한 서비스를 지원한다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베이스캠프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 descr="잔디, 실외, 대지, 동물이(가) 표시된 사진&#10;&#10;매우 높은 신뢰도로 생성된 설명">
            <a:extLst>
              <a:ext uri="{FF2B5EF4-FFF2-40B4-BE49-F238E27FC236}">
                <a16:creationId xmlns:a16="http://schemas.microsoft.com/office/drawing/2014/main" id="{EB43CC0D-BD36-403E-9F43-D0EEE679A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216" y="1941520"/>
            <a:ext cx="4295413" cy="28922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296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문명으로부터 자신의 문명을 지키는데 도움이 되는 건물들을 지을 수 있다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건물을 건설하는데 필요한 자원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들은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문명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부터 얻을 수 있다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 정비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D1211D-F64A-4708-A59C-C39D9F09C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746" y="2819807"/>
            <a:ext cx="4742497" cy="2157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955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문명이 성장을 하게 되면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업그레이드 가능한 건물의 수준이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높아지게 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건물을 업그레이드 함으로써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이전의 유닛보다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강한 유닛으로 업그레이드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 정비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그림 13" descr="회로, 실내이(가) 표시된 사진&#10;&#10;높은 신뢰도로 생성된 설명">
            <a:extLst>
              <a:ext uri="{FF2B5EF4-FFF2-40B4-BE49-F238E27FC236}">
                <a16:creationId xmlns:a16="http://schemas.microsoft.com/office/drawing/2014/main" id="{CBD817C7-224B-4319-9C88-140D7DEF6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582" y="2562075"/>
            <a:ext cx="4314499" cy="2842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27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 거리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움직이거나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특정 지역에 생성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특수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퀘스트 완료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통해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유닛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획득 가능하다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701C3AA-A262-4D0A-8C45-577D4890B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2562" y="2281667"/>
            <a:ext cx="3959430" cy="2814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575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플레이로 얻은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재료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들을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바탕으로 플레이어가 가진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유닛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영웅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들을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강화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조합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성장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시킬 수 있다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B008840-DE41-40C8-95EB-5B28F77350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921" y="2563243"/>
            <a:ext cx="4743049" cy="2667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9425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상대방을 무기력화 시키고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물건을 빼앗는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목적을 갖는다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69FE6843-3B6E-44F7-8535-E14B91F00727}"/>
              </a:ext>
            </a:extLst>
          </p:cNvPr>
          <p:cNvGrpSpPr/>
          <p:nvPr/>
        </p:nvGrpSpPr>
        <p:grpSpPr>
          <a:xfrm rot="3109961">
            <a:off x="7566629" y="1764632"/>
            <a:ext cx="914368" cy="4435252"/>
            <a:chOff x="5114842" y="1540704"/>
            <a:chExt cx="914368" cy="443525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CBCB442-101F-4868-A22F-CF1276D32979}"/>
                </a:ext>
              </a:extLst>
            </p:cNvPr>
            <p:cNvSpPr/>
            <p:nvPr/>
          </p:nvSpPr>
          <p:spPr>
            <a:xfrm>
              <a:off x="5114842" y="5070700"/>
              <a:ext cx="905256" cy="90525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성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64B664C-9D42-40EA-B8D1-79F671FBC246}"/>
                </a:ext>
              </a:extLst>
            </p:cNvPr>
            <p:cNvSpPr/>
            <p:nvPr/>
          </p:nvSpPr>
          <p:spPr>
            <a:xfrm>
              <a:off x="5123954" y="1540704"/>
              <a:ext cx="905256" cy="90525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성</a:t>
              </a:r>
            </a:p>
          </p:txBody>
        </p:sp>
        <p:sp>
          <p:nvSpPr>
            <p:cNvPr id="5" name="화살표: 위쪽/아래쪽 4">
              <a:extLst>
                <a:ext uri="{FF2B5EF4-FFF2-40B4-BE49-F238E27FC236}">
                  <a16:creationId xmlns:a16="http://schemas.microsoft.com/office/drawing/2014/main" id="{7FA05AC8-74E7-4C58-843E-7A9457068905}"/>
                </a:ext>
              </a:extLst>
            </p:cNvPr>
            <p:cNvSpPr/>
            <p:nvPr/>
          </p:nvSpPr>
          <p:spPr>
            <a:xfrm>
              <a:off x="5133066" y="2203850"/>
              <a:ext cx="887032" cy="3108960"/>
            </a:xfrm>
            <a:prstGeom prst="upDownArrow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공격로</a:t>
              </a:r>
            </a:p>
          </p:txBody>
        </p:sp>
      </p:grpSp>
      <p:pic>
        <p:nvPicPr>
          <p:cNvPr id="14" name="그림 13" descr="테이블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5E375E21-BC99-41A2-88FE-1ED7D277C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818" y="3063984"/>
            <a:ext cx="4707771" cy="2648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952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00822"/>
            <a:ext cx="8946541" cy="2023427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이름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</a:p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컨셉 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 </a:t>
            </a:r>
            <a:endParaRPr lang="ko-KR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컨셉</a:t>
              </a:r>
              <a:endParaRPr lang="ko-KR" sz="1600" kern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48537C-E61B-4FD3-A1E2-C0EB3BEB2473}"/>
              </a:ext>
            </a:extLst>
          </p:cNvPr>
          <p:cNvSpPr txBox="1"/>
          <p:nvPr/>
        </p:nvSpPr>
        <p:spPr>
          <a:xfrm>
            <a:off x="2589516" y="1933481"/>
            <a:ext cx="2282330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Galasea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9D1DE-9AAB-42F2-9C0F-87E0526F1006}"/>
              </a:ext>
            </a:extLst>
          </p:cNvPr>
          <p:cNvSpPr txBox="1"/>
          <p:nvPr/>
        </p:nvSpPr>
        <p:spPr>
          <a:xfrm>
            <a:off x="1992304" y="2779475"/>
            <a:ext cx="5716087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태초의 행성에서 자신의 부족의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신’이 되어 부족을 다스린다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B5265F-D552-44CE-92D0-6FF3F7B4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3" y="3625469"/>
            <a:ext cx="8946540" cy="2723211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657279B-E6DE-4EC1-B7DE-6FA4D4BB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9FE4ED0C-6FDC-4403-97F6-5D59760B5B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029327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1856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플레이어만의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부대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만들어 서로의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wave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상대한다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973264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전투 플레이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F5931AA-84F0-4061-8F6A-256DBAC0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0969" y="3122196"/>
            <a:ext cx="59912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41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7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코멘트</a:t>
              </a:r>
              <a:endParaRPr lang="ko-KR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398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재료아이템 유닛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영웅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건물들의 구체적인 제시가 되어야 제작이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위에서 부족한 점들을 추가하여 상세기획서를 빠른 시일내에 작성하자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b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b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포켓몬고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이후로 지체되고 있는 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 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산업에 대해 나만의 풀이방법으로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게임을 제안하는 것 또한 재미가 있었다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너무 규모가 커지는 감이 없지 않지만 도전해 볼만한 시장 인 거 같다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코멘트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2"/>
            <a:ext cx="1449388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코멘트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284EFD4-9C57-4D82-9F64-7241D2B90548}"/>
              </a:ext>
            </a:extLst>
          </p:cNvPr>
          <p:cNvSpPr txBox="1"/>
          <p:nvPr/>
        </p:nvSpPr>
        <p:spPr>
          <a:xfrm>
            <a:off x="1103312" y="3573664"/>
            <a:ext cx="1449388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293924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6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기말 제작 계획</a:t>
              </a:r>
              <a:endParaRPr lang="ko-KR" altLang="ko-KR" sz="6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22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이번에 작성한 문서에서는 게임에 들어가는 큰 컨셉들을 제안하였다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차후 작성할 기말 계획서에는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가지를 중심으로 상세 문서를 작성할 예정이다</a:t>
            </a:r>
            <a:r>
              <a:rPr lang="en-US" altLang="ko-KR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기말 제작 계획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1" y="1500822"/>
            <a:ext cx="3544889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기말 계획서 제작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6C09A5D9-CCA5-400E-AF4C-EB272ADE55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957623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3394DE2-CE21-48E3-B315-AA4A88E1EF4D}"/>
              </a:ext>
            </a:extLst>
          </p:cNvPr>
          <p:cNvSpPr txBox="1"/>
          <p:nvPr/>
        </p:nvSpPr>
        <p:spPr>
          <a:xfrm>
            <a:off x="1599591" y="3290054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유닛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B68350-C390-41F4-996A-FBCDC561A8C7}"/>
              </a:ext>
            </a:extLst>
          </p:cNvPr>
          <p:cNvSpPr txBox="1"/>
          <p:nvPr/>
        </p:nvSpPr>
        <p:spPr>
          <a:xfrm>
            <a:off x="4577406" y="3290053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 건축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9DE04-8BF0-4BE3-83E1-5C290460AAC8}"/>
              </a:ext>
            </a:extLst>
          </p:cNvPr>
          <p:cNvSpPr txBox="1"/>
          <p:nvPr/>
        </p:nvSpPr>
        <p:spPr>
          <a:xfrm>
            <a:off x="7555221" y="3290052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</a:t>
            </a:r>
          </a:p>
        </p:txBody>
      </p:sp>
    </p:spTree>
    <p:extLst>
      <p:ext uri="{BB962C8B-B14F-4D97-AF65-F5344CB8AC3E}">
        <p14:creationId xmlns:p14="http://schemas.microsoft.com/office/powerpoint/2010/main" val="618618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6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참고 문헌</a:t>
              </a:r>
              <a:endParaRPr lang="ko-KR" altLang="ko-KR" sz="6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4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3879"/>
            <a:ext cx="8946541" cy="472452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1400" dirty="0"/>
              <a:t>http://katherinebird.com/expansion-and-contraction/</a:t>
            </a:r>
          </a:p>
          <a:p>
            <a:pPr marL="0" indent="0">
              <a:buNone/>
            </a:pPr>
            <a:r>
              <a:rPr lang="en-US" altLang="ko-KR" sz="1400" dirty="0"/>
              <a:t>Expansion and Contraction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http://pokemongobase.com/pokemon-gos-specifications-and-hardware-requirements/#efbl_popup</a:t>
            </a:r>
          </a:p>
          <a:p>
            <a:pPr marL="0" indent="0">
              <a:buNone/>
            </a:pPr>
            <a:r>
              <a:rPr lang="en-US" altLang="ko-KR" sz="1400" dirty="0" err="1"/>
              <a:t>pokemon</a:t>
            </a:r>
            <a:r>
              <a:rPr lang="en-US" altLang="ko-KR" sz="1400" dirty="0"/>
              <a:t> go specification</a:t>
            </a:r>
          </a:p>
          <a:p>
            <a:pPr marL="0" indent="0">
              <a:buNone/>
            </a:pPr>
            <a:r>
              <a:rPr lang="ko-KR" altLang="en-US" sz="1400" dirty="0"/>
              <a:t>포켓몬 고의 최소요구사양</a:t>
            </a: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https://www.quora.com/If-we-dont-take-care-of-nature-how-long-will-the-Earth-last</a:t>
            </a:r>
          </a:p>
          <a:p>
            <a:pPr marL="0" indent="0">
              <a:buNone/>
            </a:pPr>
            <a:r>
              <a:rPr lang="en-US" altLang="ko-KR" sz="1400" dirty="0"/>
              <a:t>nature earth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https://www.youtube.com/watch?v=j1b84sFTXwc</a:t>
            </a:r>
          </a:p>
          <a:p>
            <a:pPr marL="0" indent="0">
              <a:buNone/>
            </a:pPr>
            <a:r>
              <a:rPr lang="en-US" altLang="ko-KR" sz="1400" dirty="0"/>
              <a:t>Space Dandy ep. 9 - Plants are living things, too, baby review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https://www.youtube.com/watch?v=sKXRDzAiDLQ</a:t>
            </a:r>
          </a:p>
          <a:p>
            <a:pPr marL="0" indent="0">
              <a:buNone/>
            </a:pPr>
            <a:r>
              <a:rPr lang="en-US" altLang="ko-KR" sz="1400" dirty="0"/>
              <a:t>Unity + </a:t>
            </a:r>
            <a:r>
              <a:rPr lang="en-US" altLang="ko-KR" sz="1400" dirty="0" err="1"/>
              <a:t>ARKit</a:t>
            </a:r>
            <a:r>
              <a:rPr lang="en-US" altLang="ko-KR" sz="1400" dirty="0"/>
              <a:t> Hatsune </a:t>
            </a:r>
            <a:r>
              <a:rPr lang="en-US" altLang="ko-KR" sz="1400" dirty="0" err="1"/>
              <a:t>Miku</a:t>
            </a:r>
            <a:r>
              <a:rPr lang="en-US" altLang="ko-KR" sz="1400" dirty="0"/>
              <a:t> Demo </a:t>
            </a:r>
            <a:r>
              <a:rPr lang="ko-KR" altLang="en-US" sz="1400" dirty="0"/>
              <a:t>初音</a:t>
            </a:r>
            <a:r>
              <a:rPr lang="ja-JP" altLang="en-US" sz="1400" dirty="0"/>
              <a:t>ミクさん、</a:t>
            </a:r>
            <a:r>
              <a:rPr lang="ko-KR" altLang="en-US" sz="1400" dirty="0"/>
              <a:t>空色町</a:t>
            </a:r>
            <a:r>
              <a:rPr lang="ja-JP" altLang="en-US" sz="1400" dirty="0"/>
              <a:t>を</a:t>
            </a:r>
            <a:r>
              <a:rPr lang="en-US" altLang="ko-KR" sz="1400" dirty="0"/>
              <a:t>AR</a:t>
            </a:r>
            <a:r>
              <a:rPr lang="ja-JP" altLang="en-US" sz="1400" dirty="0"/>
              <a:t>お</a:t>
            </a:r>
            <a:r>
              <a:rPr lang="ko-KR" altLang="en-US" sz="1400" dirty="0"/>
              <a:t>散歩</a:t>
            </a: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https://www.youtube.com/watch?v=Nwnuw5s480M</a:t>
            </a:r>
          </a:p>
          <a:p>
            <a:pPr marL="0" indent="0">
              <a:buNone/>
            </a:pPr>
            <a:r>
              <a:rPr lang="en-US" altLang="ko-KR" sz="1400" dirty="0"/>
              <a:t>Unity </a:t>
            </a:r>
            <a:r>
              <a:rPr lang="en-US" altLang="ko-KR" sz="1400" dirty="0" err="1"/>
              <a:t>ARKit</a:t>
            </a:r>
            <a:r>
              <a:rPr lang="en-US" altLang="ko-KR" sz="1400" dirty="0"/>
              <a:t> Demo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참고 문헌</a:t>
              </a:r>
              <a:endParaRPr lang="ko-KR" sz="1600" kern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651B62-ACA4-4906-9C55-78FFA82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0B7F25BE-69B9-4BFF-B889-ECFC5A0030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681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3879"/>
            <a:ext cx="8946541" cy="472452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sz="1400" dirty="0"/>
              <a:t>external/www.seehint.com/cavemen-fire.png</a:t>
            </a:r>
          </a:p>
          <a:p>
            <a:pPr marL="0" indent="0">
              <a:buNone/>
            </a:pPr>
            <a:r>
              <a:rPr lang="en-US" altLang="ko-KR" sz="1400" dirty="0"/>
              <a:t>caveman fire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http://theclashofclansgame.blogspot.kr/2015/11/clash-of-clans-defensive-buildings.html</a:t>
            </a:r>
          </a:p>
          <a:p>
            <a:pPr marL="0" indent="0">
              <a:buNone/>
            </a:pPr>
            <a:r>
              <a:rPr lang="en-US" altLang="ko-KR" sz="1400" dirty="0"/>
              <a:t>Clash of clans </a:t>
            </a:r>
            <a:r>
              <a:rPr lang="en-US" altLang="ko-KR" sz="1400" dirty="0" err="1"/>
              <a:t>defence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http://espnucollegetown.wikia.com/wiki/Art</a:t>
            </a:r>
          </a:p>
          <a:p>
            <a:pPr marL="0" indent="0">
              <a:buNone/>
            </a:pPr>
            <a:r>
              <a:rPr lang="en-US" altLang="ko-KR" sz="1400" dirty="0"/>
              <a:t>ESPNU College Town Wiki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http://espnucollegetown.wikia.com/wiki/Art</a:t>
            </a:r>
          </a:p>
          <a:p>
            <a:pPr marL="0" indent="0">
              <a:buNone/>
            </a:pPr>
            <a:r>
              <a:rPr lang="en-US" altLang="ko-KR" sz="1400" dirty="0"/>
              <a:t>ESPNU College Town Wiki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http://m.inven.co.kr/board/powerbbs.php?come_idx=4222&amp;l=362</a:t>
            </a:r>
          </a:p>
          <a:p>
            <a:pPr marL="0" indent="0">
              <a:buNone/>
            </a:pPr>
            <a:r>
              <a:rPr lang="ko-KR" altLang="en-US" sz="1400" dirty="0"/>
              <a:t>신규유저를 위한 </a:t>
            </a:r>
            <a:r>
              <a:rPr lang="ko-KR" altLang="en-US" sz="1400" dirty="0" err="1"/>
              <a:t>모두의마블</a:t>
            </a:r>
            <a:r>
              <a:rPr lang="ko-KR" altLang="en-US" sz="1400" dirty="0"/>
              <a:t> 공략</a:t>
            </a:r>
            <a:r>
              <a:rPr lang="en-US" altLang="ko-KR" sz="1400" dirty="0"/>
              <a:t>!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https://www.androidheadlines.com/2016/11/top-10-best-superhero-games-for-android-november-2016.html</a:t>
            </a:r>
          </a:p>
          <a:p>
            <a:pPr marL="0" indent="0">
              <a:buNone/>
            </a:pPr>
            <a:r>
              <a:rPr lang="en-US" altLang="ko-KR" sz="1400" dirty="0"/>
              <a:t>DC Legends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https://www.youtube.com/watch?v=hu560E4Wttw</a:t>
            </a:r>
          </a:p>
          <a:p>
            <a:pPr marL="0" indent="0">
              <a:buNone/>
            </a:pPr>
            <a:r>
              <a:rPr lang="ko-KR" altLang="en-US" sz="1400" dirty="0"/>
              <a:t>전략 </a:t>
            </a:r>
            <a:r>
              <a:rPr lang="en-US" altLang="ko-KR" sz="1400" dirty="0"/>
              <a:t>RPG </a:t>
            </a:r>
            <a:r>
              <a:rPr lang="ko-KR" altLang="en-US" sz="1400" dirty="0"/>
              <a:t>게임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덴마</a:t>
            </a:r>
            <a:r>
              <a:rPr lang="ko-KR" altLang="en-US" sz="1400" dirty="0"/>
              <a:t> </a:t>
            </a:r>
            <a:r>
              <a:rPr lang="en-US" altLang="ko-KR" sz="1400" dirty="0"/>
              <a:t>with </a:t>
            </a:r>
            <a:r>
              <a:rPr lang="ko-KR" altLang="en-US" sz="1400" dirty="0" err="1"/>
              <a:t>네이버웹툰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모바일게임</a:t>
            </a:r>
            <a:r>
              <a:rPr lang="en-US" altLang="ko-KR" sz="1400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참고 문헌</a:t>
              </a:r>
              <a:endParaRPr lang="ko-KR" sz="1600" kern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651B62-ACA4-4906-9C55-78FFA82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0B7F25BE-69B9-4BFF-B889-ECFC5A0030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151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070E6B6-490A-4890-AB4D-D3F2155CA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34934"/>
            <a:ext cx="9021762" cy="474177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FD73F1-3780-4A04-AF49-59F23553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20" y="471769"/>
            <a:ext cx="9037055" cy="63313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	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목차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2B47719-FC21-478F-ACBC-1C0F80EFC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729260"/>
              </p:ext>
            </p:extLst>
          </p:nvPr>
        </p:nvGraphicFramePr>
        <p:xfrm>
          <a:off x="1320411" y="1347710"/>
          <a:ext cx="441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58E25DE-C843-4F9A-91F2-C96E937B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4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7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기획 컨셉</a:t>
              </a:r>
              <a:endParaRPr lang="ko-KR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41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34934"/>
            <a:ext cx="7796847" cy="455151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Unity 2017.2.0f3 </a:t>
            </a:r>
          </a:p>
          <a:p>
            <a:pPr marL="0" indent="0">
              <a:buNone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게임의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배경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재미요소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활용 방안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표현방법</a:t>
            </a: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SNG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ocial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etwork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ame) + </a:t>
            </a: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기획 컨셉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1" y="1623499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플랫폼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3D6ACF-6101-4EC4-BE42-B0E61C0634A4}"/>
              </a:ext>
            </a:extLst>
          </p:cNvPr>
          <p:cNvSpPr txBox="1"/>
          <p:nvPr/>
        </p:nvSpPr>
        <p:spPr>
          <a:xfrm>
            <a:off x="1103302" y="2857918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집필 방향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AD51110C-4022-442E-8904-AA5D144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AC060-3BC2-4F31-8BC5-8212A79C451B}"/>
              </a:ext>
            </a:extLst>
          </p:cNvPr>
          <p:cNvSpPr txBox="1"/>
          <p:nvPr/>
        </p:nvSpPr>
        <p:spPr>
          <a:xfrm>
            <a:off x="1103302" y="4634689"/>
            <a:ext cx="12874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장르</a:t>
            </a: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F8331454-1FAD-43FA-A2C1-AC8277CC51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012439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89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6BDAAB5-1ED6-4C52-BF90-6A57D8CCC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53668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기획 컨셉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3D6ACF-6101-4EC4-BE42-B0E61C0634A4}"/>
              </a:ext>
            </a:extLst>
          </p:cNvPr>
          <p:cNvSpPr txBox="1"/>
          <p:nvPr/>
        </p:nvSpPr>
        <p:spPr>
          <a:xfrm>
            <a:off x="1103312" y="1500822"/>
            <a:ext cx="1096963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권장 사양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17675D-F97E-4A39-930A-6AAE4F57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그림 1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7973F3AD-9378-4004-ADB6-AB9274FE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1949148"/>
            <a:ext cx="5679311" cy="467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705ABFA7-2E12-4621-93DF-8952AB673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012439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249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36EAE-B1B5-435E-BB77-EFF0104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A2694E-A684-4AAC-8739-F0A4925E913A}"/>
              </a:ext>
            </a:extLst>
          </p:cNvPr>
          <p:cNvSpPr/>
          <p:nvPr/>
        </p:nvSpPr>
        <p:spPr>
          <a:xfrm>
            <a:off x="1021016" y="2444524"/>
            <a:ext cx="5800408" cy="1551403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6F8B0-163D-41C1-A8E8-BDCCCF27FAC7}"/>
              </a:ext>
            </a:extLst>
          </p:cNvPr>
          <p:cNvGrpSpPr/>
          <p:nvPr/>
        </p:nvGrpSpPr>
        <p:grpSpPr>
          <a:xfrm>
            <a:off x="1021016" y="2444523"/>
            <a:ext cx="4936508" cy="1559293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99951D9-FA29-4AFF-AB10-ED529703943C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2FAB6C45-3744-4B20-AEB4-A9E92060899B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 algn="ctr"/>
              <a:r>
                <a:rPr lang="ko-KR" altLang="en-US" sz="7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7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39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B179011-0B40-4A91-84E1-6EFB42ECC911}"/>
              </a:ext>
            </a:extLst>
          </p:cNvPr>
          <p:cNvSpPr txBox="1">
            <a:spLocks/>
          </p:cNvSpPr>
          <p:nvPr/>
        </p:nvSpPr>
        <p:spPr>
          <a:xfrm>
            <a:off x="1103312" y="3854370"/>
            <a:ext cx="8946541" cy="282023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251943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태초의 행성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펼쳐지는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 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AR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게임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되어 자신의 부족을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수호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하고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부흥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시키자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3B0C370-7C76-43E5-9007-0C196632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54" y="4040230"/>
            <a:ext cx="3909828" cy="2610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8B9DD-A924-445A-AB3A-0E6B0837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54CA132A-8C14-42A9-B88A-B3B77128B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8703"/>
              </p:ext>
            </p:extLst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DEAB025-172A-46EF-8D0E-8916861BAEF1}"/>
              </a:ext>
            </a:extLst>
          </p:cNvPr>
          <p:cNvSpPr txBox="1"/>
          <p:nvPr/>
        </p:nvSpPr>
        <p:spPr>
          <a:xfrm>
            <a:off x="1103312" y="1497298"/>
            <a:ext cx="2531139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DDC316-601D-4DA0-9E2C-FA63E8BFA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9269" y="4016734"/>
            <a:ext cx="3543832" cy="2657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621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DBB55-47D4-4B6E-BB19-86D1F3CAF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4934"/>
            <a:ext cx="8946541" cy="48467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196325-A969-492C-B4EC-85B68DC20FED}"/>
              </a:ext>
            </a:extLst>
          </p:cNvPr>
          <p:cNvSpPr/>
          <p:nvPr/>
        </p:nvSpPr>
        <p:spPr>
          <a:xfrm>
            <a:off x="1103312" y="862613"/>
            <a:ext cx="4419600" cy="4032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BF02F7-3F41-49E6-986E-4D24E352416F}"/>
              </a:ext>
            </a:extLst>
          </p:cNvPr>
          <p:cNvGrpSpPr/>
          <p:nvPr/>
        </p:nvGrpSpPr>
        <p:grpSpPr>
          <a:xfrm>
            <a:off x="1344790" y="604547"/>
            <a:ext cx="3577361" cy="472320"/>
            <a:chOff x="241478" y="106995"/>
            <a:chExt cx="3577361" cy="472320"/>
          </a:xfrm>
          <a:scene3d>
            <a:camera prst="orthographicFront"/>
            <a:lightRig rig="chilly" dir="t"/>
          </a:scene3d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C51D96-7CE3-4CA7-B234-C16123B06950}"/>
                </a:ext>
              </a:extLst>
            </p:cNvPr>
            <p:cNvSpPr/>
            <p:nvPr/>
          </p:nvSpPr>
          <p:spPr>
            <a:xfrm>
              <a:off x="241478" y="106995"/>
              <a:ext cx="3577361" cy="4723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C29C86B5-BC3C-47D8-A41E-60A58049C10F}"/>
                </a:ext>
              </a:extLst>
            </p:cNvPr>
            <p:cNvSpPr txBox="1"/>
            <p:nvPr/>
          </p:nvSpPr>
          <p:spPr>
            <a:xfrm>
              <a:off x="264535" y="130052"/>
              <a:ext cx="3531247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6935" tIns="0" rIns="116935" bIns="0" numCol="1" spcCol="1270" anchor="ctr" anchorCtr="0">
              <a:noAutofit/>
            </a:bodyPr>
            <a:lstStyle/>
            <a:p>
              <a:pPr lvl="0"/>
              <a:r>
                <a:rPr lang="ko-KR" altLang="en-US" sz="16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 소개</a:t>
              </a:r>
              <a:endParaRPr lang="ko-KR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85FE3A-6D79-482D-9CFA-8903CAF8735A}"/>
              </a:ext>
            </a:extLst>
          </p:cNvPr>
          <p:cNvSpPr txBox="1"/>
          <p:nvPr/>
        </p:nvSpPr>
        <p:spPr>
          <a:xfrm>
            <a:off x="1103312" y="1500821"/>
            <a:ext cx="1190709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lin ang="16200000" scaled="1"/>
            <a:tileRect/>
          </a:gra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진행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BF4060-4B91-4A12-85E2-2AA38DD5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57A7A2EA-B1DC-4494-A44E-109D19F6DF6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352540" y="4741516"/>
          <a:ext cx="2351040" cy="2116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2A76D94-306F-4A8B-9423-0F5AB7369635}"/>
              </a:ext>
            </a:extLst>
          </p:cNvPr>
          <p:cNvSpPr txBox="1"/>
          <p:nvPr/>
        </p:nvSpPr>
        <p:spPr>
          <a:xfrm>
            <a:off x="1480719" y="2521958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유닛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3FFE9-C119-4FA2-A8E6-27C3A1AC8F7F}"/>
              </a:ext>
            </a:extLst>
          </p:cNvPr>
          <p:cNvSpPr txBox="1"/>
          <p:nvPr/>
        </p:nvSpPr>
        <p:spPr>
          <a:xfrm>
            <a:off x="4458534" y="2521957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건물 건축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BC03300-1DA8-4B33-99A0-6A7AF33F7368}"/>
              </a:ext>
            </a:extLst>
          </p:cNvPr>
          <p:cNvSpPr/>
          <p:nvPr/>
        </p:nvSpPr>
        <p:spPr>
          <a:xfrm rot="5400000">
            <a:off x="2205021" y="3591030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D78D73-118A-4D06-960A-36A24B87EFBB}"/>
              </a:ext>
            </a:extLst>
          </p:cNvPr>
          <p:cNvSpPr txBox="1"/>
          <p:nvPr/>
        </p:nvSpPr>
        <p:spPr>
          <a:xfrm>
            <a:off x="7436349" y="2521956"/>
            <a:ext cx="2128755" cy="584775"/>
          </a:xfrm>
          <a:prstGeom prst="rect">
            <a:avLst/>
          </a:prstGeom>
          <a:solidFill>
            <a:schemeClr val="accent6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탐험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80BA1FC-74D4-4D13-BC64-1669D0FCBEB0}"/>
              </a:ext>
            </a:extLst>
          </p:cNvPr>
          <p:cNvSpPr/>
          <p:nvPr/>
        </p:nvSpPr>
        <p:spPr>
          <a:xfrm rot="5400000">
            <a:off x="5121858" y="3591031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A333ED3-C7D5-41B2-9F3F-EB702DDEF95A}"/>
              </a:ext>
            </a:extLst>
          </p:cNvPr>
          <p:cNvSpPr/>
          <p:nvPr/>
        </p:nvSpPr>
        <p:spPr>
          <a:xfrm rot="5400000">
            <a:off x="8099673" y="3591029"/>
            <a:ext cx="802105" cy="5021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426C533A-2F79-47B8-B882-DD8E316A61AB}"/>
              </a:ext>
            </a:extLst>
          </p:cNvPr>
          <p:cNvSpPr/>
          <p:nvPr/>
        </p:nvSpPr>
        <p:spPr>
          <a:xfrm>
            <a:off x="1509341" y="4312295"/>
            <a:ext cx="2100133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각각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특징</a:t>
            </a:r>
            <a:r>
              <a:rPr lang="ko-KR" altLang="en-US" dirty="0"/>
              <a:t>을 가지는 유닛 생성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F978ADE1-6D19-479E-B196-8C1254B7F1F6}"/>
              </a:ext>
            </a:extLst>
          </p:cNvPr>
          <p:cNvSpPr/>
          <p:nvPr/>
        </p:nvSpPr>
        <p:spPr>
          <a:xfrm>
            <a:off x="4458534" y="4312295"/>
            <a:ext cx="2128755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유닛들을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지켜주고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성장</a:t>
            </a:r>
            <a:r>
              <a:rPr lang="ko-KR" altLang="en-US" dirty="0"/>
              <a:t>시켜주는 건물 건축</a:t>
            </a: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D7B3B676-3074-4FD4-B5BB-6EB260B67D82}"/>
              </a:ext>
            </a:extLst>
          </p:cNvPr>
          <p:cNvSpPr/>
          <p:nvPr/>
        </p:nvSpPr>
        <p:spPr>
          <a:xfrm>
            <a:off x="7436347" y="4312295"/>
            <a:ext cx="2128755" cy="12155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곳곳에 숨겨져 있는 </a:t>
            </a:r>
            <a:r>
              <a:rPr lang="ko-KR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게임 특수 아이템 발견</a:t>
            </a:r>
          </a:p>
        </p:txBody>
      </p:sp>
    </p:spTree>
    <p:extLst>
      <p:ext uri="{BB962C8B-B14F-4D97-AF65-F5344CB8AC3E}">
        <p14:creationId xmlns:p14="http://schemas.microsoft.com/office/powerpoint/2010/main" val="1149159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1991</TotalTime>
  <Words>1129</Words>
  <Application>Microsoft Office PowerPoint</Application>
  <PresentationFormat>와이드스크린</PresentationFormat>
  <Paragraphs>428</Paragraphs>
  <Slides>27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Century Gothic</vt:lpstr>
      <vt:lpstr>Arial</vt:lpstr>
      <vt:lpstr>游ゴシック</vt:lpstr>
      <vt:lpstr>맑은 고딕</vt:lpstr>
      <vt:lpstr>210 맨발의청춘 L</vt:lpstr>
      <vt:lpstr>メイリオ</vt:lpstr>
      <vt:lpstr>Wingdings 3</vt:lpstr>
      <vt:lpstr>이온</vt:lpstr>
      <vt:lpstr>게임 제안서 Galasea </vt:lpstr>
      <vt:lpstr>PowerPoint 프레젠테이션</vt:lpstr>
      <vt:lpstr>  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제안서</dc:title>
  <dc:creator>병근</dc:creator>
  <cp:lastModifiedBy>병근</cp:lastModifiedBy>
  <cp:revision>121</cp:revision>
  <dcterms:created xsi:type="dcterms:W3CDTF">2017-10-18T06:53:18Z</dcterms:created>
  <dcterms:modified xsi:type="dcterms:W3CDTF">2017-11-05T13:17:07Z</dcterms:modified>
</cp:coreProperties>
</file>